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EF96-0AD6-AB44-BC26-A6B3B8D0C7AF}" type="datetimeFigureOut">
              <a:rPr lang="es-ES" smtClean="0"/>
              <a:t>15/11/16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56BA-EFB8-E74B-94B4-D67C1DE2C9F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653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EF96-0AD6-AB44-BC26-A6B3B8D0C7AF}" type="datetimeFigureOut">
              <a:rPr lang="es-ES" smtClean="0"/>
              <a:t>15/11/16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56BA-EFB8-E74B-94B4-D67C1DE2C9F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74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EF96-0AD6-AB44-BC26-A6B3B8D0C7AF}" type="datetimeFigureOut">
              <a:rPr lang="es-ES" smtClean="0"/>
              <a:t>15/11/16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56BA-EFB8-E74B-94B4-D67C1DE2C9F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925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EF96-0AD6-AB44-BC26-A6B3B8D0C7AF}" type="datetimeFigureOut">
              <a:rPr lang="es-ES" smtClean="0"/>
              <a:t>15/11/16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56BA-EFB8-E74B-94B4-D67C1DE2C9F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347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EF96-0AD6-AB44-BC26-A6B3B8D0C7AF}" type="datetimeFigureOut">
              <a:rPr lang="es-ES" smtClean="0"/>
              <a:t>15/11/16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56BA-EFB8-E74B-94B4-D67C1DE2C9F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397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EF96-0AD6-AB44-BC26-A6B3B8D0C7AF}" type="datetimeFigureOut">
              <a:rPr lang="es-ES" smtClean="0"/>
              <a:t>15/11/16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56BA-EFB8-E74B-94B4-D67C1DE2C9F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78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EF96-0AD6-AB44-BC26-A6B3B8D0C7AF}" type="datetimeFigureOut">
              <a:rPr lang="es-ES" smtClean="0"/>
              <a:t>15/11/16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56BA-EFB8-E74B-94B4-D67C1DE2C9F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380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EF96-0AD6-AB44-BC26-A6B3B8D0C7AF}" type="datetimeFigureOut">
              <a:rPr lang="es-ES" smtClean="0"/>
              <a:t>15/11/16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56BA-EFB8-E74B-94B4-D67C1DE2C9F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508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EF96-0AD6-AB44-BC26-A6B3B8D0C7AF}" type="datetimeFigureOut">
              <a:rPr lang="es-ES" smtClean="0"/>
              <a:t>15/11/16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56BA-EFB8-E74B-94B4-D67C1DE2C9F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99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EF96-0AD6-AB44-BC26-A6B3B8D0C7AF}" type="datetimeFigureOut">
              <a:rPr lang="es-ES" smtClean="0"/>
              <a:t>15/11/16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56BA-EFB8-E74B-94B4-D67C1DE2C9F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1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EF96-0AD6-AB44-BC26-A6B3B8D0C7AF}" type="datetimeFigureOut">
              <a:rPr lang="es-ES" smtClean="0"/>
              <a:t>15/11/16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56BA-EFB8-E74B-94B4-D67C1DE2C9F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85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DEF96-0AD6-AB44-BC26-A6B3B8D0C7AF}" type="datetimeFigureOut">
              <a:rPr lang="es-ES" smtClean="0"/>
              <a:t>15/11/16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D56BA-EFB8-E74B-94B4-D67C1DE2C9F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45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cas paridad politica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61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cas paridad politica-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6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58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6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57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6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44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5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8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5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1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5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51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27093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25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Presentación en pantalla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-----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Paola mac</dc:creator>
  <cp:lastModifiedBy>Paola mac</cp:lastModifiedBy>
  <cp:revision>3</cp:revision>
  <dcterms:created xsi:type="dcterms:W3CDTF">2016-11-10T15:57:03Z</dcterms:created>
  <dcterms:modified xsi:type="dcterms:W3CDTF">2016-11-15T14:54:00Z</dcterms:modified>
</cp:coreProperties>
</file>